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E4C897-0F9B-4BD7-BE50-AE6E530AD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8DD998-4FE9-4CD2-ADAD-0CB18D708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0AB61E-7D77-46CE-B709-27C59694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E5A5BA-FE3F-4E76-A702-23FF89F6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667D3B-EF80-4BB1-8392-F14B8EDDC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567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757178-34AE-4068-9BB7-14A6C1EC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453366-17DF-48D9-8546-11B163D8B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9FCC57-3E26-4DB4-8500-67178171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2CA234-EB93-4683-8DA0-34ED4EB04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E414BF-6555-428A-B174-45CB33A3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5326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2261BC-1EF7-48CA-A926-E762B2DA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7363678-B395-4355-981F-71F35BC72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D764BB-6E64-4A37-981F-8CE853579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AAC722-3903-49E8-9A7F-E899E683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C63EAC-5BF7-4546-AE85-280189D4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76463D-DAE8-47C1-B645-48000027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A4FA1D2-458C-4471-BD2E-594C8E563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60D15AF-17B0-4129-9534-E9A283C5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9E5E244-0700-49DA-ACA8-3BEFEFF1C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E17281D-B65D-40DC-B509-C35998F3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FC7808-B092-49E2-971A-6292B1C6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256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360A02-9E38-43D4-8E75-9B7FDD43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25FBFF-2BE0-436F-8FB3-C8815C544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48C0D6-8C68-4DC7-9F1F-088256021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6C0D817-5CBC-43C7-82E5-2230CC3CC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E78DF8C-F187-4DE3-9835-32DA5A14D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DB8A2AE-6D1B-4DC6-A818-4BFA8835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C46A42A-4A69-418C-A8FB-812C9B305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B4E753-0EC3-4980-910C-9D648247E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00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3FBFC7-3340-437B-989A-5C80A0AC1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DACB03D-142F-4328-BC8F-F8FB81081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E77E238-6653-45B3-A481-5532C989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E20B69-CE94-494E-93F6-3AD8A61D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61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CF6939F-31E5-46D4-95C4-7B7C58D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8BDE89-E087-4C9E-83B9-C525C3E4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53AC20-FC5C-4E38-8AF9-55BA695C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22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71F4C4-A41A-4F10-B2FD-22EF120A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E4C0D6-9033-47C7-92E7-674C8A0E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026E234-F61D-42BF-B61D-828515110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5D3DEB-27B0-4E5B-B4F2-1AC2215B5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6C7DC9-8807-47D0-B6A7-47407EEAC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7083AA6-52AA-4763-951D-FDA605CA1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64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F4976E-E8E4-4254-ABE6-66F9ABA7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288F679-A753-4A98-9968-5ED48D70A8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1D2D264-3361-45F4-B3F8-818700CDF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1BA421E-3024-4735-9BFE-868345E8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743367A-33B5-428A-AD6E-F5A615AE1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350129-BB2D-474C-8D47-1E9B82BBE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94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FE573B-0FE5-401F-9B5A-1A022BDB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A73E32-5020-4CD6-BF61-592F47DF4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ECF8BBD-5A93-4ACF-B948-806203B20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CE979E-F950-4A0A-82D2-A76F0CA44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A2C237-F6D4-4AF1-8872-F3EB3917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827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CCEEEDA-D829-4ED6-91CE-AE69857306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6EABAED-1541-4464-94F7-BA9EF1187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DBD242-0833-4E34-BC3F-C68F5AE9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FA4B02-9BBF-4ABE-B068-8C3F062B5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B09339-C1E8-4B6C-B140-E8C45608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3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BB389DC-4C4D-4E49-9E45-FA76703A5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E753DA-2CAD-49F1-9258-CA2C4FA18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F3BA85-5451-41E9-B742-9D1246528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1CFB0-63EA-4471-91C1-309A3A4FC015}" type="datetimeFigureOut">
              <a:rPr lang="ko-KR" altLang="en-US" smtClean="0"/>
              <a:t>2023-12-05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5E9B47-76A1-417C-BC9E-64401EB54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56C1BF-5F93-4799-BDD0-97FC78C94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E5571-31AB-4530-9FC6-69E4AA53D5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39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6"/>
          <p:cNvSpPr>
            <a:spLocks noChangeArrowheads="1"/>
          </p:cNvSpPr>
          <p:nvPr/>
        </p:nvSpPr>
        <p:spPr bwMode="auto">
          <a:xfrm>
            <a:off x="2480311" y="188641"/>
            <a:ext cx="7310487" cy="1099245"/>
          </a:xfrm>
          <a:prstGeom prst="flowChartTerminator">
            <a:avLst/>
          </a:prstGeom>
          <a:gradFill rotWithShape="1">
            <a:gsLst>
              <a:gs pos="0">
                <a:srgbClr val="00B05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3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000" dirty="0"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3000" dirty="0">
                <a:latin typeface="HY울릉도M" pitchFamily="18" charset="-127"/>
                <a:ea typeface="HY울릉도M" pitchFamily="18" charset="-127"/>
              </a:rPr>
              <a:t>인성과자기계발</a:t>
            </a:r>
            <a:r>
              <a:rPr lang="en-US" altLang="ko-KR" sz="3000" dirty="0">
                <a:latin typeface="HY울릉도M" pitchFamily="18" charset="-127"/>
                <a:ea typeface="HY울릉도M" pitchFamily="18" charset="-127"/>
              </a:rPr>
              <a:t>’</a:t>
            </a:r>
          </a:p>
          <a:p>
            <a:pPr algn="ctr">
              <a:defRPr/>
            </a:pPr>
            <a:r>
              <a:rPr lang="ko-KR" altLang="en-US" sz="3200" b="1" dirty="0">
                <a:latin typeface="HY울릉도M" pitchFamily="18" charset="-127"/>
                <a:ea typeface="HY울릉도M" pitchFamily="18" charset="-127"/>
              </a:rPr>
              <a:t>기말고사 힌트 </a:t>
            </a:r>
            <a:r>
              <a:rPr lang="en-US" altLang="ko-KR" sz="3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주관식 </a:t>
            </a:r>
            <a:r>
              <a:rPr lang="en-US" altLang="ko-KR" sz="32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32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문항</a:t>
            </a:r>
            <a:r>
              <a:rPr lang="en-US" altLang="ko-KR" sz="32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1919537" y="1629980"/>
            <a:ext cx="8496943" cy="3743236"/>
          </a:xfrm>
          <a:prstGeom prst="roundRect">
            <a:avLst>
              <a:gd name="adj" fmla="val 6033"/>
            </a:avLst>
          </a:prstGeom>
          <a:noFill/>
          <a:ln w="57150" cap="flat" cmpd="sng" algn="ctr">
            <a:solidFill>
              <a:schemeClr val="accent3">
                <a:lumMod val="65000"/>
              </a:schemeClr>
            </a:solidFill>
            <a:prstDash val="solid"/>
          </a:ln>
          <a:effectLst/>
          <a:scene3d>
            <a:camera prst="orthographicFront"/>
            <a:lightRig rig="threePt" dir="t">
              <a:rot lat="0" lon="0" rev="16800000"/>
            </a:lightRig>
          </a:scene3d>
          <a:sp3d extrusionH="254000" prstMaterial="dkEdge">
            <a:bevelT/>
            <a:extrusionClr>
              <a:srgbClr val="FFFFFF"/>
            </a:extrusionClr>
          </a:sp3d>
        </p:spPr>
        <p:txBody>
          <a:bodyPr anchor="t"/>
          <a:lstStyle/>
          <a:p>
            <a:pPr marL="342900" indent="-342900" eaLnBrk="0" hangingPunct="0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71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쪽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: </a:t>
            </a:r>
            <a:r>
              <a:rPr lang="en-US" altLang="ko-KR" sz="2000" b="1" dirty="0" err="1">
                <a:solidFill>
                  <a:srgbClr val="0070C0"/>
                </a:solidFill>
                <a:ea typeface="맑은 고딕"/>
              </a:rPr>
              <a:t>gilligan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의 도덕적 성숙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3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단계를 </a:t>
            </a:r>
            <a:r>
              <a:rPr lang="ko-KR" altLang="en-US" sz="2000" b="1" dirty="0" err="1">
                <a:solidFill>
                  <a:srgbClr val="0070C0"/>
                </a:solidFill>
                <a:ea typeface="맑은 고딕"/>
              </a:rPr>
              <a:t>설명하시오</a:t>
            </a:r>
            <a:endParaRPr lang="en-US" altLang="ko-KR" sz="2000" b="1" dirty="0">
              <a:solidFill>
                <a:srgbClr val="0070C0"/>
              </a:solidFill>
              <a:ea typeface="맑은 고딕"/>
            </a:endParaRPr>
          </a:p>
          <a:p>
            <a:pPr marL="800100" lvl="1" indent="-342900" eaLnBrk="0" hangingPunct="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ea typeface="맑은 고딕"/>
              </a:rPr>
              <a:t>1-3</a:t>
            </a:r>
            <a:r>
              <a:rPr lang="ko-KR" altLang="en-US" dirty="0">
                <a:ea typeface="맑은 고딕"/>
              </a:rPr>
              <a:t>단계 구분하여 해당되는 내용 설명하기</a:t>
            </a:r>
            <a:endParaRPr lang="en-US" altLang="ko-KR" dirty="0">
              <a:ea typeface="맑은 고딕"/>
            </a:endParaRPr>
          </a:p>
          <a:p>
            <a:pPr marL="342900" indent="-342900" eaLnBrk="0" hangingPunct="0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106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쪽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: </a:t>
            </a:r>
            <a:r>
              <a:rPr lang="ko-KR" altLang="en-US" sz="2000" b="1" dirty="0" err="1">
                <a:solidFill>
                  <a:srgbClr val="0070C0"/>
                </a:solidFill>
                <a:ea typeface="맑은 고딕"/>
              </a:rPr>
              <a:t>벤자민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 프랭클린의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13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가지 사명선언문</a:t>
            </a:r>
            <a:r>
              <a:rPr lang="en-US" altLang="ko-KR" dirty="0">
                <a:ea typeface="맑은 고딕"/>
              </a:rPr>
              <a:t> </a:t>
            </a:r>
          </a:p>
          <a:p>
            <a:pPr marL="800100" lvl="1" indent="-342900" eaLnBrk="0" hangingPunct="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ea typeface="맑은 고딕"/>
              </a:rPr>
              <a:t>절제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정숙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질서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결심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절약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근면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정직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공정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중용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청결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침착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순결</a:t>
            </a:r>
            <a:r>
              <a:rPr lang="en-US" altLang="ko-KR" dirty="0">
                <a:ea typeface="맑은 고딕"/>
              </a:rPr>
              <a:t>..</a:t>
            </a:r>
            <a:r>
              <a:rPr lang="ko-KR" altLang="en-US" dirty="0">
                <a:ea typeface="맑은 고딕"/>
              </a:rPr>
              <a:t>겸손</a:t>
            </a:r>
            <a:endParaRPr lang="en-US" altLang="ko-KR" dirty="0">
              <a:ea typeface="맑은 고딕"/>
            </a:endParaRPr>
          </a:p>
          <a:p>
            <a:pPr marL="800100" lvl="1" indent="-342900" eaLnBrk="0" hangingPunct="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ea typeface="맑은 고딕"/>
              </a:rPr>
              <a:t>위 </a:t>
            </a:r>
            <a:r>
              <a:rPr lang="en-US" altLang="ko-KR" dirty="0">
                <a:ea typeface="맑은 고딕"/>
              </a:rPr>
              <a:t>13</a:t>
            </a:r>
            <a:r>
              <a:rPr lang="ko-KR" altLang="en-US" dirty="0">
                <a:ea typeface="맑은 고딕"/>
              </a:rPr>
              <a:t>가지에 대한 간략한 설명추가하기</a:t>
            </a:r>
            <a:endParaRPr lang="en-US" altLang="ko-KR" dirty="0">
              <a:ea typeface="맑은 고딕"/>
            </a:endParaRPr>
          </a:p>
          <a:p>
            <a:pPr marL="285750" indent="-285750" eaLnBrk="0" hangingPunct="0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123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쪽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: SMART 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목표설정에 대하여 </a:t>
            </a:r>
            <a:r>
              <a:rPr lang="ko-KR" altLang="en-US" sz="2000" b="1" dirty="0" err="1">
                <a:solidFill>
                  <a:srgbClr val="0070C0"/>
                </a:solidFill>
                <a:ea typeface="맑은 고딕"/>
              </a:rPr>
              <a:t>설명하시오</a:t>
            </a:r>
            <a:endParaRPr lang="en-US" altLang="ko-KR" sz="2000" b="1" dirty="0">
              <a:solidFill>
                <a:srgbClr val="0070C0"/>
              </a:solidFill>
              <a:latin typeface="맑은 고딕"/>
              <a:ea typeface="맑은 고딕"/>
            </a:endParaRPr>
          </a:p>
          <a:p>
            <a:pPr marL="285750" indent="-285750" eaLnBrk="0" hangingPunct="0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173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쪽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: Know how 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와 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Know where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의</a:t>
            </a:r>
            <a:r>
              <a:rPr lang="en-US" altLang="ko-KR" sz="2000" b="1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ko-KR" altLang="en-US" sz="2000" b="1" dirty="0">
                <a:solidFill>
                  <a:srgbClr val="0070C0"/>
                </a:solidFill>
                <a:ea typeface="맑은 고딕"/>
              </a:rPr>
              <a:t>차이점에 대해 </a:t>
            </a:r>
            <a:r>
              <a:rPr lang="ko-KR" altLang="en-US" sz="2000" b="1" dirty="0" err="1">
                <a:solidFill>
                  <a:srgbClr val="0070C0"/>
                </a:solidFill>
                <a:ea typeface="맑은 고딕"/>
              </a:rPr>
              <a:t>설명하시오</a:t>
            </a:r>
            <a:endParaRPr lang="en-US" altLang="ko-KR" sz="2000" b="1" dirty="0">
              <a:solidFill>
                <a:srgbClr val="0070C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29572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와이드스크린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HY울릉도M</vt:lpstr>
      <vt:lpstr>맑은 고딕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1</cp:revision>
  <dcterms:created xsi:type="dcterms:W3CDTF">2023-12-05T05:01:47Z</dcterms:created>
  <dcterms:modified xsi:type="dcterms:W3CDTF">2023-12-05T05:02:35Z</dcterms:modified>
</cp:coreProperties>
</file>